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7" r:id="rId6"/>
    <p:sldId id="259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D3D"/>
    <a:srgbClr val="E3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13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DE762-B21B-8B83-1129-994C291EC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D9BDC6-8666-C507-A8D0-485DC8E54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42C80-A0AC-55C1-DF12-FCB0BB7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07A6A-49D0-A90B-6A29-6466AB51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7C91B-3F08-841A-CEBE-747233DA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2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FCA04-7139-0604-261C-A19A684E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A88091-52F1-3502-10F8-915EE1D93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25DAC-6727-2F5D-39A3-4F5F2A78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2DAB26-F8F9-94D5-51BE-8D6E907F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556D1-A6BD-D29D-DF55-EE7CE4CA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37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C947A2-9525-87C8-6E1A-C7B64A8B8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E36B85-6D8A-990D-0124-4A12328B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3B125-4926-9590-871C-2A5AA81D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3D2AF-209A-71AF-3F9D-2797A1F6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922E94-AA66-54B6-475A-9150E3CB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5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7EA2A-8455-A0E8-F335-0796320C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D22A7-E69B-DB7D-B6A5-2F0EC903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4F3427-C7BB-B53D-6307-CC88263A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ECF25-D85F-DAF4-9BC0-6747EC24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A016A-1627-E702-FFC5-96C90315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0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842F9-6EF4-B860-B3BD-1528CCAF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955D8-F393-F4CD-E390-36EE57247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637367-51D3-B49F-79F1-B028282C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411A-151A-37D8-1984-CB51D4334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6B97D-B107-6903-A343-BC97AB6F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16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21B69-4BA1-303A-D11E-0D1914CF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31A7DD-1F2C-9266-C04C-FE21037DC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A32548-55D7-2445-722B-DFD9B53E4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CEB17-32CB-9ED0-C7A7-D891D720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EA04D5-474F-7218-F0CE-EE343D6D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1ED021-E58D-9B95-A105-79D32C4C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91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A587C-C6A3-0E2C-814F-CB16A2F7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BF8B1A-6C65-5295-2EB9-BE61424ED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2AE116-A10C-E18D-C1E8-983DF53C4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D5DD57-7509-D6E9-6823-CB957E542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3073F7-18A1-551D-89BE-E86DA9BEE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DAF9D-063D-A28E-E74C-C0236C7A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621011-AF4A-B835-6415-07E6038F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D3F593-1373-B5B0-45C1-51D9B9A0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622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4664F-7567-2538-8B63-CDA0B47A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DC2CC2-1FE1-C3CC-6243-CE3ABA72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E144AD-0ADD-2ABA-3094-06A7593E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D90108-5D20-B537-1DC4-E9553FEA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9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EB25AF-7089-250B-0155-A00CEBCB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A6512-149C-240F-8966-590D84E8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F0B19A-A934-BABB-DEBD-D377F41E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06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5BE90-3B8F-7821-92CA-277CA094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F40F2-97E5-F728-2C92-9D32816B5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C84DD5-B700-4107-D954-34E5DDBE3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882FA6-FD0B-571D-05A3-3F3692F7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AFADB9-5402-765E-A108-B22146F29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D66482-65AB-A0F0-33DE-5CC3E60D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9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7A13D-EECE-01BF-DB3F-43FE8725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83FE21-BAE3-D06C-4C3C-FD12AC0A3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93481D-280A-B77A-B34B-CE65ACE06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B21D3-3C19-9F68-8F0B-B6D4839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1A09DC-4132-4097-FFA4-F07BED9B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CBCE46-4416-DF56-A1EA-F65BC88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F11F42-99F3-42B1-8F3E-1A1B1B10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CA8B79-2DD7-9F5F-0FDC-8CEB44EB1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37305C-56D3-F10A-4F0E-1B46BB865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3178E-C1FB-4C98-8883-45155A18A24D}" type="datetimeFigureOut">
              <a:rPr lang="ko-KR" altLang="en-US" smtClean="0"/>
              <a:t>2023-03-16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0A2DB-5E58-54BD-56F4-48687324D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41EA2D-C077-FA47-F1DD-F4FE50F60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69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B2EE88-2B7F-4314-AA85-59786314399D}"/>
              </a:ext>
            </a:extLst>
          </p:cNvPr>
          <p:cNvSpPr/>
          <p:nvPr/>
        </p:nvSpPr>
        <p:spPr>
          <a:xfrm>
            <a:off x="0" y="2828835"/>
            <a:ext cx="12192000" cy="1200330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F72F8-EF9A-D024-691F-FFC42975C8D8}"/>
              </a:ext>
            </a:extLst>
          </p:cNvPr>
          <p:cNvSpPr txBox="1"/>
          <p:nvPr/>
        </p:nvSpPr>
        <p:spPr>
          <a:xfrm>
            <a:off x="1752599" y="2828834"/>
            <a:ext cx="8686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School Bus Clicker</a:t>
            </a:r>
            <a:endParaRPr lang="ko-KR" altLang="en-US" sz="720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FA5BB7-E29F-EEA7-0D50-6A32997C39CB}"/>
              </a:ext>
            </a:extLst>
          </p:cNvPr>
          <p:cNvSpPr/>
          <p:nvPr/>
        </p:nvSpPr>
        <p:spPr>
          <a:xfrm>
            <a:off x="0" y="2673488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E39CB0-1223-CADC-78B7-BE7D45D7314D}"/>
              </a:ext>
            </a:extLst>
          </p:cNvPr>
          <p:cNvSpPr/>
          <p:nvPr/>
        </p:nvSpPr>
        <p:spPr>
          <a:xfrm>
            <a:off x="645459" y="4132726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8023C-61E8-05B4-11AA-F154EFEE0CF9}"/>
              </a:ext>
            </a:extLst>
          </p:cNvPr>
          <p:cNvSpPr txBox="1"/>
          <p:nvPr/>
        </p:nvSpPr>
        <p:spPr>
          <a:xfrm>
            <a:off x="-1" y="429428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김민석</a:t>
            </a:r>
            <a:r>
              <a:rPr lang="en-US" altLang="ko-KR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</a:t>
            </a:r>
            <a:r>
              <a:rPr lang="ko-KR" altLang="en-US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김진  김종민  김정훈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31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_예약">
            <a:hlinkClick r:id="" action="ppaction://media"/>
            <a:extLst>
              <a:ext uri="{FF2B5EF4-FFF2-40B4-BE49-F238E27FC236}">
                <a16:creationId xmlns:a16="http://schemas.microsoft.com/office/drawing/2014/main" id="{C0562024-74A0-8B3F-76E4-EF3CBE590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0029" y="55265"/>
            <a:ext cx="3796145" cy="67411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182880" y="1250037"/>
            <a:ext cx="591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2A4A3-CF66-7195-4F73-F0AEFCB39BF5}"/>
              </a:ext>
            </a:extLst>
          </p:cNvPr>
          <p:cNvSpPr txBox="1"/>
          <p:nvPr/>
        </p:nvSpPr>
        <p:spPr>
          <a:xfrm>
            <a:off x="182880" y="2396915"/>
            <a:ext cx="6733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희망하는 버스 선택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통학버스 탑승 날짜 선택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정류장 선택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36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3139440" y="1180017"/>
            <a:ext cx="591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 과정 후 </a:t>
            </a:r>
            <a:r>
              <a:rPr lang="en-US" altLang="ko-KR" sz="4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 </a:t>
            </a:r>
            <a:r>
              <a:rPr lang="ko-KR" altLang="en-US" sz="4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상황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662E88-541A-DFD2-9110-FAB688A8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97"/>
          <a:stretch/>
        </p:blipFill>
        <p:spPr>
          <a:xfrm>
            <a:off x="0" y="2140523"/>
            <a:ext cx="12192000" cy="1565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D30D4B-BD2C-C380-6A28-54863640F210}"/>
              </a:ext>
            </a:extLst>
          </p:cNvPr>
          <p:cNvSpPr txBox="1"/>
          <p:nvPr/>
        </p:nvSpPr>
        <p:spPr>
          <a:xfrm>
            <a:off x="213406" y="3706146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</a:t>
            </a:r>
            <a:r>
              <a:rPr lang="ko-KR" altLang="en-US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번호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20E9-5DBD-E8E9-EA82-D59AF7C4545F}"/>
              </a:ext>
            </a:extLst>
          </p:cNvPr>
          <p:cNvSpPr txBox="1"/>
          <p:nvPr/>
        </p:nvSpPr>
        <p:spPr>
          <a:xfrm>
            <a:off x="1028435" y="3706145"/>
            <a:ext cx="553998" cy="20223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사용자 아이디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94C05-FFBA-8ED0-91F9-5163E85413CA}"/>
              </a:ext>
            </a:extLst>
          </p:cNvPr>
          <p:cNvSpPr txBox="1"/>
          <p:nvPr/>
        </p:nvSpPr>
        <p:spPr>
          <a:xfrm>
            <a:off x="1961620" y="3706145"/>
            <a:ext cx="553998" cy="17145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사용자 이름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04D65-DC05-D266-B8F2-109344F07C8B}"/>
              </a:ext>
            </a:extLst>
          </p:cNvPr>
          <p:cNvSpPr txBox="1"/>
          <p:nvPr/>
        </p:nvSpPr>
        <p:spPr>
          <a:xfrm>
            <a:off x="3139440" y="3731183"/>
            <a:ext cx="553998" cy="14067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버스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5A61F-BFF8-D7C9-E83B-B2107ADAE835}"/>
              </a:ext>
            </a:extLst>
          </p:cNvPr>
          <p:cNvSpPr txBox="1"/>
          <p:nvPr/>
        </p:nvSpPr>
        <p:spPr>
          <a:xfrm>
            <a:off x="4413931" y="3706146"/>
            <a:ext cx="553998" cy="14067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일자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189AA-028C-1376-77D3-1C73C9AB8003}"/>
              </a:ext>
            </a:extLst>
          </p:cNvPr>
          <p:cNvSpPr txBox="1"/>
          <p:nvPr/>
        </p:nvSpPr>
        <p:spPr>
          <a:xfrm>
            <a:off x="6096000" y="3737788"/>
            <a:ext cx="553998" cy="17145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정류장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A0D890-A930-38D9-55E6-56F608428D70}"/>
              </a:ext>
            </a:extLst>
          </p:cNvPr>
          <p:cNvSpPr txBox="1"/>
          <p:nvPr/>
        </p:nvSpPr>
        <p:spPr>
          <a:xfrm>
            <a:off x="7778069" y="3703225"/>
            <a:ext cx="553998" cy="17145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하차 정류장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BD826-5741-15BF-80B2-676E5D38B4B7}"/>
              </a:ext>
            </a:extLst>
          </p:cNvPr>
          <p:cNvSpPr txBox="1"/>
          <p:nvPr/>
        </p:nvSpPr>
        <p:spPr>
          <a:xfrm>
            <a:off x="8932902" y="3706146"/>
            <a:ext cx="553998" cy="14067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현재 상태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F40D7A-E35F-89A9-B072-1DE0A31E9126}"/>
              </a:ext>
            </a:extLst>
          </p:cNvPr>
          <p:cNvSpPr txBox="1"/>
          <p:nvPr/>
        </p:nvSpPr>
        <p:spPr>
          <a:xfrm>
            <a:off x="10427104" y="3703225"/>
            <a:ext cx="553998" cy="28895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 만료 일자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시간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46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3139440" y="1180017"/>
            <a:ext cx="591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현재 상태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DE7E67F-2F0E-1FD4-DC06-C78F3246C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6" b="13940"/>
          <a:stretch/>
        </p:blipFill>
        <p:spPr>
          <a:xfrm>
            <a:off x="194851" y="2243486"/>
            <a:ext cx="3747667" cy="2320778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9A52A5D-5C46-F4EF-DC93-6DFA8C819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1" b="44556"/>
          <a:stretch/>
        </p:blipFill>
        <p:spPr>
          <a:xfrm>
            <a:off x="4254823" y="2243486"/>
            <a:ext cx="3747667" cy="23207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CA1FBB9-F091-4ADF-BA7E-3F0DBA910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0" b="54010"/>
          <a:stretch/>
        </p:blipFill>
        <p:spPr>
          <a:xfrm>
            <a:off x="8249481" y="2243486"/>
            <a:ext cx="3747667" cy="27984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9DF4A1-2460-30A5-D812-026CCEE32F62}"/>
              </a:ext>
            </a:extLst>
          </p:cNvPr>
          <p:cNvSpPr txBox="1"/>
          <p:nvPr/>
        </p:nvSpPr>
        <p:spPr>
          <a:xfrm>
            <a:off x="541912" y="5354817"/>
            <a:ext cx="305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완료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EEF83B-6928-04F8-8B49-782629FB6E4B}"/>
              </a:ext>
            </a:extLst>
          </p:cNvPr>
          <p:cNvSpPr txBox="1"/>
          <p:nvPr/>
        </p:nvSpPr>
        <p:spPr>
          <a:xfrm>
            <a:off x="4600846" y="5354816"/>
            <a:ext cx="3055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미탑승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위약</a:t>
            </a:r>
            <a:r>
              <a:rPr lang="en-US" altLang="ko-KR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2132FE-47B5-996D-1B79-D4C4C370A35C}"/>
              </a:ext>
            </a:extLst>
          </p:cNvPr>
          <p:cNvSpPr txBox="1"/>
          <p:nvPr/>
        </p:nvSpPr>
        <p:spPr>
          <a:xfrm>
            <a:off x="8595504" y="5354816"/>
            <a:ext cx="3055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전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탑승 예정</a:t>
            </a:r>
            <a:r>
              <a:rPr lang="en-US" altLang="ko-KR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732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이후 예정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A0345-8916-3E05-FDD3-80635713737E}"/>
              </a:ext>
            </a:extLst>
          </p:cNvPr>
          <p:cNvSpPr txBox="1"/>
          <p:nvPr/>
        </p:nvSpPr>
        <p:spPr>
          <a:xfrm>
            <a:off x="194417" y="1166842"/>
            <a:ext cx="118031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로그인</a:t>
            </a: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회원가입 </a:t>
            </a: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UI 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수정</a:t>
            </a:r>
            <a:endParaRPr lang="en-US" altLang="ko-KR" sz="2800" dirty="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defRPr/>
            </a:pPr>
            <a:endParaRPr lang="en-US" altLang="ko-KR" sz="2800" dirty="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defRPr/>
            </a:pP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학교 이메일 인증 구현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defRPr/>
            </a:pP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3. </a:t>
            </a: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버스기사 클라이언트 설계</a:t>
            </a:r>
            <a:endParaRPr lang="en-US" altLang="ko-KR" sz="2800" dirty="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613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B2EE88-2B7F-4314-AA85-59786314399D}"/>
              </a:ext>
            </a:extLst>
          </p:cNvPr>
          <p:cNvSpPr/>
          <p:nvPr/>
        </p:nvSpPr>
        <p:spPr>
          <a:xfrm>
            <a:off x="0" y="2828835"/>
            <a:ext cx="12192000" cy="1200330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F72F8-EF9A-D024-691F-FFC42975C8D8}"/>
              </a:ext>
            </a:extLst>
          </p:cNvPr>
          <p:cNvSpPr txBox="1"/>
          <p:nvPr/>
        </p:nvSpPr>
        <p:spPr>
          <a:xfrm>
            <a:off x="1752599" y="2828834"/>
            <a:ext cx="8686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School Bus Clicker</a:t>
            </a:r>
            <a:endParaRPr kumimoji="0" lang="ko-KR" altLang="en-US" sz="7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FA5BB7-E29F-EEA7-0D50-6A32997C39CB}"/>
              </a:ext>
            </a:extLst>
          </p:cNvPr>
          <p:cNvSpPr/>
          <p:nvPr/>
        </p:nvSpPr>
        <p:spPr>
          <a:xfrm>
            <a:off x="0" y="2673488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E39CB0-1223-CADC-78B7-BE7D45D7314D}"/>
              </a:ext>
            </a:extLst>
          </p:cNvPr>
          <p:cNvSpPr/>
          <p:nvPr/>
        </p:nvSpPr>
        <p:spPr>
          <a:xfrm>
            <a:off x="645459" y="4132726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8023C-61E8-05B4-11AA-F154EFEE0CF9}"/>
              </a:ext>
            </a:extLst>
          </p:cNvPr>
          <p:cNvSpPr txBox="1"/>
          <p:nvPr/>
        </p:nvSpPr>
        <p:spPr>
          <a:xfrm>
            <a:off x="-1" y="429428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김민석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김진  김종민  김정훈</a:t>
            </a:r>
          </a:p>
        </p:txBody>
      </p:sp>
    </p:spTree>
    <p:extLst>
      <p:ext uri="{BB962C8B-B14F-4D97-AF65-F5344CB8AC3E}">
        <p14:creationId xmlns:p14="http://schemas.microsoft.com/office/powerpoint/2010/main" val="141367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B8147A-014A-980C-E263-F61289EE1CC3}"/>
              </a:ext>
            </a:extLst>
          </p:cNvPr>
          <p:cNvSpPr/>
          <p:nvPr/>
        </p:nvSpPr>
        <p:spPr>
          <a:xfrm>
            <a:off x="6343650" y="4641823"/>
            <a:ext cx="2038350" cy="86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3428FE-5CF9-6B98-B74B-3B06C3C9C930}"/>
              </a:ext>
            </a:extLst>
          </p:cNvPr>
          <p:cNvSpPr/>
          <p:nvPr/>
        </p:nvSpPr>
        <p:spPr>
          <a:xfrm>
            <a:off x="1566776" y="0"/>
            <a:ext cx="1837764" cy="5585012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5FA7EB-B6EB-2CD2-181F-BB858926F622}"/>
              </a:ext>
            </a:extLst>
          </p:cNvPr>
          <p:cNvSpPr txBox="1"/>
          <p:nvPr/>
        </p:nvSpPr>
        <p:spPr>
          <a:xfrm>
            <a:off x="1946888" y="2693894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678E70-0D27-0BD4-092A-5E0CD221171B}"/>
              </a:ext>
            </a:extLst>
          </p:cNvPr>
          <p:cNvGrpSpPr/>
          <p:nvPr/>
        </p:nvGrpSpPr>
        <p:grpSpPr>
          <a:xfrm>
            <a:off x="4249271" y="923365"/>
            <a:ext cx="6723530" cy="1362635"/>
            <a:chOff x="4267200" y="923365"/>
            <a:chExt cx="6723530" cy="136263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760E7C-02FD-5C85-0DF7-FB45A2C88C2F}"/>
                </a:ext>
              </a:extLst>
            </p:cNvPr>
            <p:cNvSpPr/>
            <p:nvPr/>
          </p:nvSpPr>
          <p:spPr>
            <a:xfrm>
              <a:off x="4267200" y="923365"/>
              <a:ext cx="1281953" cy="1362635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1</a:t>
              </a:r>
              <a:endParaRPr lang="ko-KR" altLang="en-US" sz="600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9021FD-E784-95E6-BF36-697AE9F9E81F}"/>
                </a:ext>
              </a:extLst>
            </p:cNvPr>
            <p:cNvSpPr/>
            <p:nvPr/>
          </p:nvSpPr>
          <p:spPr>
            <a:xfrm>
              <a:off x="5549154" y="923365"/>
              <a:ext cx="5441576" cy="1362635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945E04-4818-5329-CBA5-51593276D438}"/>
              </a:ext>
            </a:extLst>
          </p:cNvPr>
          <p:cNvGrpSpPr/>
          <p:nvPr/>
        </p:nvGrpSpPr>
        <p:grpSpPr>
          <a:xfrm flipH="1">
            <a:off x="4249271" y="2572871"/>
            <a:ext cx="6723530" cy="1362635"/>
            <a:chOff x="4267200" y="923365"/>
            <a:chExt cx="6723530" cy="13626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44AE02F-C31C-26A4-AED2-A3A0D39A1239}"/>
                </a:ext>
              </a:extLst>
            </p:cNvPr>
            <p:cNvSpPr/>
            <p:nvPr/>
          </p:nvSpPr>
          <p:spPr>
            <a:xfrm>
              <a:off x="4267200" y="923365"/>
              <a:ext cx="1281953" cy="1362635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2</a:t>
              </a:r>
              <a:endParaRPr lang="ko-KR" altLang="en-US" sz="600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D6FF324-951D-CF5D-939E-D08DE95E48DC}"/>
                </a:ext>
              </a:extLst>
            </p:cNvPr>
            <p:cNvSpPr/>
            <p:nvPr/>
          </p:nvSpPr>
          <p:spPr>
            <a:xfrm>
              <a:off x="5549154" y="923365"/>
              <a:ext cx="5441576" cy="1362635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918CFE-08D0-C8E7-0034-1953666B478C}"/>
              </a:ext>
            </a:extLst>
          </p:cNvPr>
          <p:cNvGrpSpPr/>
          <p:nvPr/>
        </p:nvGrpSpPr>
        <p:grpSpPr>
          <a:xfrm>
            <a:off x="4249271" y="4222377"/>
            <a:ext cx="6723530" cy="1362635"/>
            <a:chOff x="4267200" y="923365"/>
            <a:chExt cx="6723530" cy="136263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54058F7-1001-4D5C-C77B-DDAC2409EDE8}"/>
                </a:ext>
              </a:extLst>
            </p:cNvPr>
            <p:cNvSpPr/>
            <p:nvPr/>
          </p:nvSpPr>
          <p:spPr>
            <a:xfrm>
              <a:off x="4267200" y="923365"/>
              <a:ext cx="1281953" cy="1362635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>
                  <a:solidFill>
                    <a:prstClr val="white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3</a:t>
              </a:r>
              <a:endPara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F277B-63CE-3F76-9744-01FC5C5AB28F}"/>
                </a:ext>
              </a:extLst>
            </p:cNvPr>
            <p:cNvSpPr/>
            <p:nvPr/>
          </p:nvSpPr>
          <p:spPr>
            <a:xfrm>
              <a:off x="5549154" y="923365"/>
              <a:ext cx="5441576" cy="1362635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4448C2-A73E-5033-77BD-D492F2CDC38D}"/>
              </a:ext>
            </a:extLst>
          </p:cNvPr>
          <p:cNvSpPr txBox="1"/>
          <p:nvPr/>
        </p:nvSpPr>
        <p:spPr>
          <a:xfrm>
            <a:off x="5718748" y="1143018"/>
            <a:ext cx="411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5D83F-49D8-2CE2-8B0B-89799358532B}"/>
              </a:ext>
            </a:extLst>
          </p:cNvPr>
          <p:cNvSpPr txBox="1"/>
          <p:nvPr/>
        </p:nvSpPr>
        <p:spPr>
          <a:xfrm>
            <a:off x="6669740" y="2792523"/>
            <a:ext cx="2812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4CCF7-1EFE-50F7-839D-04A562458A47}"/>
              </a:ext>
            </a:extLst>
          </p:cNvPr>
          <p:cNvSpPr txBox="1"/>
          <p:nvPr/>
        </p:nvSpPr>
        <p:spPr>
          <a:xfrm>
            <a:off x="5718748" y="4442029"/>
            <a:ext cx="275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이후 예정</a:t>
            </a:r>
          </a:p>
        </p:txBody>
      </p:sp>
    </p:spTree>
    <p:extLst>
      <p:ext uri="{BB962C8B-B14F-4D97-AF65-F5344CB8AC3E}">
        <p14:creationId xmlns:p14="http://schemas.microsoft.com/office/powerpoint/2010/main" val="1464378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760E7C-02FD-5C85-0DF7-FB45A2C88C2F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1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9021FD-E784-95E6-BF36-697AE9F9E81F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448C2-A73E-5033-77BD-D492F2CDC38D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프로젝트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3DAFC-69DE-7748-6023-EAFA039E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76" y="2919306"/>
            <a:ext cx="1329196" cy="13291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7B589D-D519-7AAD-C77E-2A8264DA4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6988" y="2764892"/>
            <a:ext cx="1638024" cy="1638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79769D-8AC8-9B02-C4B4-31E8B8216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2728" y="2919306"/>
            <a:ext cx="1329196" cy="13291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BDB794-A583-4917-5D6E-55F4C9FEA72A}"/>
              </a:ext>
            </a:extLst>
          </p:cNvPr>
          <p:cNvSpPr txBox="1"/>
          <p:nvPr/>
        </p:nvSpPr>
        <p:spPr>
          <a:xfrm>
            <a:off x="1818445" y="4689081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통학버스 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공통된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승〮하차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시스템 적용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AAAEF9-ACA5-470F-FCCD-6222CD9A8613}"/>
              </a:ext>
            </a:extLst>
          </p:cNvPr>
          <p:cNvSpPr txBox="1"/>
          <p:nvPr/>
        </p:nvSpPr>
        <p:spPr>
          <a:xfrm>
            <a:off x="4876756" y="4689080"/>
            <a:ext cx="24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정류장 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명확한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승〮하차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인원 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427E1-E367-58B9-9F5B-E79070FFE22D}"/>
              </a:ext>
            </a:extLst>
          </p:cNvPr>
          <p:cNvSpPr txBox="1"/>
          <p:nvPr/>
        </p:nvSpPr>
        <p:spPr>
          <a:xfrm>
            <a:off x="8173910" y="4689080"/>
            <a:ext cx="1766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학교 학생 이외의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부정탑승 방지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120B2-2901-F4B1-00FD-60C930458A5C}"/>
              </a:ext>
            </a:extLst>
          </p:cNvPr>
          <p:cNvSpPr txBox="1"/>
          <p:nvPr/>
        </p:nvSpPr>
        <p:spPr>
          <a:xfrm>
            <a:off x="4894163" y="1532670"/>
            <a:ext cx="2403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75510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760E7C-02FD-5C85-0DF7-FB45A2C88C2F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1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9021FD-E784-95E6-BF36-697AE9F9E81F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448C2-A73E-5033-77BD-D492F2CDC38D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프로젝트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120B2-2901-F4B1-00FD-60C930458A5C}"/>
              </a:ext>
            </a:extLst>
          </p:cNvPr>
          <p:cNvSpPr txBox="1"/>
          <p:nvPr/>
        </p:nvSpPr>
        <p:spPr>
          <a:xfrm>
            <a:off x="4411953" y="1532670"/>
            <a:ext cx="3368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err="1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간트</a:t>
            </a:r>
            <a:r>
              <a:rPr lang="ko-KR" alt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차트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 descr="차트이(가) 표시된 사진&#10;&#10;자동 생성된 설명">
            <a:extLst>
              <a:ext uri="{FF2B5EF4-FFF2-40B4-BE49-F238E27FC236}">
                <a16:creationId xmlns:a16="http://schemas.microsoft.com/office/drawing/2014/main" id="{24D0D6C6-317A-F5AA-E754-35889CAFC0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3" t="7385" r="4576" b="59047"/>
          <a:stretch/>
        </p:blipFill>
        <p:spPr>
          <a:xfrm>
            <a:off x="56821" y="2514846"/>
            <a:ext cx="12078359" cy="315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67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760E7C-02FD-5C85-0DF7-FB45A2C88C2F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1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9021FD-E784-95E6-BF36-697AE9F9E81F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448C2-A73E-5033-77BD-D492F2CDC38D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프로젝트 소개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120B2-2901-F4B1-00FD-60C930458A5C}"/>
              </a:ext>
            </a:extLst>
          </p:cNvPr>
          <p:cNvSpPr txBox="1"/>
          <p:nvPr/>
        </p:nvSpPr>
        <p:spPr>
          <a:xfrm>
            <a:off x="4411953" y="61555"/>
            <a:ext cx="3368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마인드 맵</a:t>
            </a:r>
            <a:endParaRPr kumimoji="0" lang="ko-KR" alt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54C3D53E-8067-1EB2-356D-D4591D0F3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30"/>
          <a:stretch/>
        </p:blipFill>
        <p:spPr>
          <a:xfrm>
            <a:off x="-1" y="892552"/>
            <a:ext cx="12199979" cy="590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20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474FE675-FC80-7246-9DFA-1EB28F0E6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31" y="125266"/>
            <a:ext cx="4154289" cy="6607468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BB83C61-B03C-4C57-01CE-4F876D42B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40" y="125420"/>
            <a:ext cx="3129670" cy="66062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2534CE-09B0-C454-021C-509677E4CFCD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1C81EB-E49F-75E5-1EE8-FB3A5E478C1F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69BB-6D84-B14F-D55F-651ADC643229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6EE4D-1EB1-38AB-96A9-F0F3D0A78926}"/>
              </a:ext>
            </a:extLst>
          </p:cNvPr>
          <p:cNvSpPr txBox="1"/>
          <p:nvPr/>
        </p:nvSpPr>
        <p:spPr>
          <a:xfrm>
            <a:off x="596928" y="3013067"/>
            <a:ext cx="2584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UI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디자인</a:t>
            </a:r>
            <a:endParaRPr kumimoji="0" lang="en-US" altLang="ko-KR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변경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EBB697-F814-9584-2DC2-21D93B9341D6}"/>
              </a:ext>
            </a:extLst>
          </p:cNvPr>
          <p:cNvSpPr txBox="1"/>
          <p:nvPr/>
        </p:nvSpPr>
        <p:spPr>
          <a:xfrm>
            <a:off x="8757801" y="2978134"/>
            <a:ext cx="2584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내부 로직</a:t>
            </a:r>
            <a:endParaRPr lang="en-US" altLang="ko-KR" sz="48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간결화</a:t>
            </a:r>
          </a:p>
        </p:txBody>
      </p:sp>
    </p:spTree>
    <p:extLst>
      <p:ext uri="{BB962C8B-B14F-4D97-AF65-F5344CB8AC3E}">
        <p14:creationId xmlns:p14="http://schemas.microsoft.com/office/powerpoint/2010/main" val="227335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_메인">
            <a:hlinkClick r:id="" action="ppaction://media"/>
            <a:extLst>
              <a:ext uri="{FF2B5EF4-FFF2-40B4-BE49-F238E27FC236}">
                <a16:creationId xmlns:a16="http://schemas.microsoft.com/office/drawing/2014/main" id="{59DCF5C0-D0B9-B9C6-BEE6-A04F5FDCB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0029" y="54033"/>
            <a:ext cx="3796145" cy="67487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182880" y="1250037"/>
            <a:ext cx="5303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메인 화면 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예약하기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2A4A3-CF66-7195-4F73-F0AEFCB39BF5}"/>
              </a:ext>
            </a:extLst>
          </p:cNvPr>
          <p:cNvSpPr txBox="1"/>
          <p:nvPr/>
        </p:nvSpPr>
        <p:spPr>
          <a:xfrm>
            <a:off x="182880" y="2396915"/>
            <a:ext cx="6733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상단 등</a:t>
            </a:r>
            <a:r>
              <a:rPr lang="en-US" altLang="ko-KR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·</a:t>
            </a: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하교 전환 버튼</a:t>
            </a: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통학버스 리스트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하단 네비게이션 바</a:t>
            </a:r>
          </a:p>
        </p:txBody>
      </p:sp>
    </p:spTree>
    <p:extLst>
      <p:ext uri="{BB962C8B-B14F-4D97-AF65-F5344CB8AC3E}">
        <p14:creationId xmlns:p14="http://schemas.microsoft.com/office/powerpoint/2010/main" val="14235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_버스 리스트">
            <a:hlinkClick r:id="" action="ppaction://media"/>
            <a:extLst>
              <a:ext uri="{FF2B5EF4-FFF2-40B4-BE49-F238E27FC236}">
                <a16:creationId xmlns:a16="http://schemas.microsoft.com/office/drawing/2014/main" id="{C992D4B8-94E8-7E51-E762-6B39C57A1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0029" y="61555"/>
            <a:ext cx="3796145" cy="67411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182880" y="1250037"/>
            <a:ext cx="591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메인 화면 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정류장찾기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2A4A3-CF66-7195-4F73-F0AEFCB39BF5}"/>
              </a:ext>
            </a:extLst>
          </p:cNvPr>
          <p:cNvSpPr txBox="1"/>
          <p:nvPr/>
        </p:nvSpPr>
        <p:spPr>
          <a:xfrm>
            <a:off x="182880" y="2396915"/>
            <a:ext cx="6733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네이버 </a:t>
            </a:r>
            <a:r>
              <a:rPr lang="en-US" altLang="ko-KR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MAP API </a:t>
            </a: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</a:t>
            </a: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현 위치 표시</a:t>
            </a: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통학버스 노선도 표시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9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_예약확인">
            <a:hlinkClick r:id="" action="ppaction://media"/>
            <a:extLst>
              <a:ext uri="{FF2B5EF4-FFF2-40B4-BE49-F238E27FC236}">
                <a16:creationId xmlns:a16="http://schemas.microsoft.com/office/drawing/2014/main" id="{86981041-4087-CB4F-72C2-605DA4216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0029" y="55265"/>
            <a:ext cx="3796145" cy="67411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182880" y="1250037"/>
            <a:ext cx="591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메인 화면 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예약확인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2A4A3-CF66-7195-4F73-F0AEFCB39BF5}"/>
              </a:ext>
            </a:extLst>
          </p:cNvPr>
          <p:cNvSpPr txBox="1"/>
          <p:nvPr/>
        </p:nvSpPr>
        <p:spPr>
          <a:xfrm>
            <a:off x="182880" y="2396915"/>
            <a:ext cx="67333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 정보 열람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 dirty="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 취소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 dirty="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통학버스 탑승 확인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(QR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코드 스캔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 dirty="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 dirty="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z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xing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라이브러리 사용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04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209</Words>
  <Application>Microsoft Office PowerPoint</Application>
  <PresentationFormat>와이드스크린</PresentationFormat>
  <Paragraphs>93</Paragraphs>
  <Slides>14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Arial</vt:lpstr>
      <vt:lpstr>맑은 고딕</vt:lpstr>
      <vt:lpstr>경기천년제목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 김</dc:creator>
  <cp:lastModifiedBy>진 김</cp:lastModifiedBy>
  <cp:revision>37</cp:revision>
  <dcterms:created xsi:type="dcterms:W3CDTF">2023-03-06T06:31:09Z</dcterms:created>
  <dcterms:modified xsi:type="dcterms:W3CDTF">2023-03-16T00:00:51Z</dcterms:modified>
</cp:coreProperties>
</file>